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8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F8F75-6915-4FC1-AB4D-B4F1024A0B2B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CF918-8205-48BA-8EFA-55094BA127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0239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BF650C-A3DE-F3E3-6B09-F48D5CFA9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A0AE7B8-31EE-D927-F4BE-0C9B74623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356A976-9D77-5B1C-EE11-78B95255C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15357F1-C8C8-8514-E886-14E6998A7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7AC445-190C-EAC6-41D1-F4238E146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4767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CDE63B-0290-36DC-A35B-5E2F38DE0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C04853D-19DC-93EB-C352-91ECF29DD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97CF2BF-869B-2E9B-4806-CB98496CE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B9ED721-1E2D-CBF5-30E3-6C1704C8A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DCBBCF-35A5-A892-4038-A407030BC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677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F242886-F224-E0E0-EECD-807881FB74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0CBD906-EE40-0FDB-0AD7-32E0B0C25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D8355C-93F6-FE6F-2E2F-C0717AE8F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B52A45-D6C5-C71B-1720-B069E059D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13CB4BF-F33A-98D2-67FB-FC13A7AEF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097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AB110C-20E3-AA49-989F-86019F1CF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FC3233-A559-AEB1-48A5-CC238DE73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E38A34-1FE8-9E1D-A3A3-6483B0ECB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B481F53-4F43-2D7C-662E-02FCE7538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38D37F-E79E-1C1F-4C2E-4DDE749D3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70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5F783F-9EBE-E3F5-D484-128848C1B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C7BD88B-5B0B-D5DD-28D5-CBBF39D16B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9553F4-218F-9EE7-ADF1-AC3C801D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E60EFE-EF33-B276-D86C-913563A00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A12914-5C20-A9CC-8E6F-1DCD81FA6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7598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AB1091-AFE4-E088-43A8-A32EC46F4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6CAE07-79F8-0B0D-9D22-717A63D4B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2BD0175-73CA-5298-ADFC-AACCC7416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2342530-C59A-EC08-8A0A-CD55D2C6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0D5B6E-E4A9-A7E5-61C7-D16CE6ED7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40CAC72-B587-D6E4-1DA9-0B00F744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46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EEF303-6EE7-1D3D-D06E-FA4B6C08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D6C6EE1-9158-BC62-8316-B0EDAD6EE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40E7CF-81DB-F462-7295-BF22088BC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0194406-666B-D95B-AB9D-54D9998E0F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AB74363-7764-898C-7CCC-4840901A9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2EB966B-DFEA-DB95-30C0-913A4E3A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6E5DA25-BD84-05A6-569B-78856033E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F400F84-37D8-F115-6442-A7498EA24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383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E27C21-9128-F70F-AF36-8D8F1FD7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9930FDE-328D-DC85-C836-59A5348F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EEF6BB5-29C3-C2BE-3C86-9C86EBC7F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A08F99-B861-D722-3AD0-1B37FE91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756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43C2DE7-50FB-B84D-2431-53702AB2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4DF0857-F8BC-8DEC-1B44-998CC0D67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3CA1EF5-6628-D9C8-2CE3-7B9887AA5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50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D8302F-A25A-C196-CCB9-74273FF4F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867680-D86D-1A82-B615-C8C6E21D2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EEBD39F-32D4-CC99-6289-6F57D99D48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F2D395-DD67-1F67-7710-63EF00E78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7BA93D2-915A-62B2-F689-619F0D20A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BC58EF7-B936-FE01-B0AE-4A2FACA69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476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9DE5BF-4D79-CB43-3759-4D544BA93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29E5D4B-3117-EAB9-E9C1-24BE3530DB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4B99C5E-A523-D3DE-65F2-3A567D444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4A6C99E-AB3D-06DB-E3C5-365DD3AD4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A30D891-9CE8-4967-F0AB-210AD010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D132A65-3EA7-B17F-B791-90098795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5330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20EF3D2-EA8D-1DC5-9867-64B3C1BDC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8004975-0C49-1062-79EE-6188BDA80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7E3BAE-916D-6490-48BD-A71B20C106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8EDE189-2872-6EAB-1228-43455A4529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896E84-AE96-7788-85BE-DB2EF46FD5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949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rgbClr val="1C5081"/>
            </a:gs>
            <a:gs pos="17000">
              <a:schemeClr val="tx2">
                <a:lumMod val="90000"/>
                <a:lumOff val="10000"/>
              </a:schemeClr>
            </a:gs>
            <a:gs pos="71000">
              <a:srgbClr val="1C5082"/>
            </a:gs>
            <a:gs pos="58000">
              <a:srgbClr val="1E578E"/>
            </a:gs>
            <a:gs pos="43000">
              <a:schemeClr val="tx2">
                <a:lumMod val="75000"/>
                <a:lumOff val="25000"/>
              </a:schemeClr>
            </a:gs>
            <a:gs pos="84000">
              <a:schemeClr val="tx2">
                <a:lumMod val="90000"/>
                <a:lumOff val="10000"/>
              </a:schemeClr>
            </a:gs>
            <a:gs pos="100000">
              <a:schemeClr val="tx2">
                <a:lumMod val="90000"/>
                <a:lumOff val="1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AFB36C-853D-83AA-0C65-7FD1E0344395}"/>
              </a:ext>
            </a:extLst>
          </p:cNvPr>
          <p:cNvSpPr txBox="1">
            <a:spLocks/>
          </p:cNvSpPr>
          <p:nvPr/>
        </p:nvSpPr>
        <p:spPr bwMode="auto">
          <a:xfrm>
            <a:off x="1545146" y="2196651"/>
            <a:ext cx="6192688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l-PL" altLang="pl-PL" sz="4400" b="1" dirty="0">
                <a:solidFill>
                  <a:schemeClr val="bg1"/>
                </a:solidFill>
                <a:latin typeface="Trebuchet MS" panose="020B0603020202020204" pitchFamily="34" charset="0"/>
              </a:rPr>
              <a:t>Tytuł prezentacji</a:t>
            </a:r>
          </a:p>
          <a:p>
            <a:pPr eaLnBrk="1" hangingPunct="1"/>
            <a:endParaRPr lang="pl-PL" altLang="pl-PL" sz="48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eaLnBrk="1" hangingPunct="1"/>
            <a:r>
              <a:rPr lang="pl-PL" altLang="pl-PL" sz="2600" dirty="0">
                <a:solidFill>
                  <a:schemeClr val="bg1"/>
                </a:solidFill>
                <a:latin typeface="Trebuchet MS" panose="020B0603020202020204" pitchFamily="34" charset="0"/>
              </a:rPr>
              <a:t>Imię i Nazwisko autora</a:t>
            </a:r>
          </a:p>
          <a:p>
            <a:pPr eaLnBrk="1" hangingPunct="1"/>
            <a:r>
              <a:rPr lang="pl-PL" altLang="pl-PL" sz="2600" dirty="0">
                <a:solidFill>
                  <a:schemeClr val="bg1"/>
                </a:solidFill>
                <a:latin typeface="Trebuchet MS" panose="020B0603020202020204" pitchFamily="34" charset="0"/>
              </a:rPr>
              <a:t>Czcionka </a:t>
            </a:r>
            <a:r>
              <a:rPr lang="pl-PL" altLang="pl-PL" sz="2600" dirty="0" err="1">
                <a:solidFill>
                  <a:schemeClr val="bg1"/>
                </a:solidFill>
                <a:latin typeface="Trebuchet MS" panose="020B0603020202020204" pitchFamily="34" charset="0"/>
              </a:rPr>
              <a:t>TrebuchetMS</a:t>
            </a:r>
            <a:endParaRPr lang="pl-PL" altLang="pl-PL" sz="26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pl-PL" altLang="pl-PL" sz="2000" dirty="0">
                <a:solidFill>
                  <a:schemeClr val="bg1"/>
                </a:solidFill>
                <a:latin typeface="Trebuchet MS" panose="020B0603020202020204" pitchFamily="34" charset="0"/>
              </a:rPr>
              <a:t>Szczecin, xx </a:t>
            </a:r>
            <a:r>
              <a:rPr lang="pl-PL" altLang="pl-PL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xx</a:t>
            </a:r>
            <a:r>
              <a:rPr lang="pl-PL" altLang="pl-PL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pl-PL" altLang="pl-PL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xxxx</a:t>
            </a:r>
            <a:r>
              <a:rPr lang="pl-PL" altLang="pl-PL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r.</a:t>
            </a:r>
            <a:endParaRPr lang="pl-PL" altLang="pl-PL" sz="20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5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731C2188-5B91-D33B-BF8C-9F477100F4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46" y="143911"/>
            <a:ext cx="5712737" cy="116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08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B6B54E2-4317-5EC6-7ECC-F026D7A43D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2947"/>
            <a:ext cx="9144000" cy="901453"/>
          </a:xfrm>
          <a:prstGeom prst="rect">
            <a:avLst/>
          </a:prstGeom>
          <a:gradFill>
            <a:gsLst>
              <a:gs pos="6000">
                <a:schemeClr val="tx2">
                  <a:lumMod val="90000"/>
                  <a:lumOff val="10000"/>
                </a:schemeClr>
              </a:gs>
              <a:gs pos="32000">
                <a:schemeClr val="tx2">
                  <a:lumMod val="75000"/>
                  <a:lumOff val="25000"/>
                </a:schemeClr>
              </a:gs>
              <a:gs pos="87000">
                <a:schemeClr val="tx2">
                  <a:lumMod val="90000"/>
                  <a:lumOff val="10000"/>
                </a:schemeClr>
              </a:gs>
              <a:gs pos="100000">
                <a:schemeClr val="tx2">
                  <a:lumMod val="90000"/>
                  <a:lumOff val="1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31443E83-79B1-FD9B-83C9-0A1AABFB0F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0" y="88343"/>
            <a:ext cx="3833578" cy="780792"/>
          </a:xfrm>
          <a:prstGeom prst="rect">
            <a:avLst/>
          </a:prstGeom>
        </p:spPr>
      </p:pic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04123516-64B5-BE26-F02A-7D5811BB2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2310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F93A8-853A-4C5D-45C4-E624AF6FD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1166CCF3-0266-BE51-C291-FA8A0DE5F8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2947"/>
            <a:ext cx="9144000" cy="901453"/>
          </a:xfrm>
          <a:prstGeom prst="rect">
            <a:avLst/>
          </a:prstGeom>
          <a:gradFill>
            <a:gsLst>
              <a:gs pos="6000">
                <a:schemeClr val="tx2">
                  <a:lumMod val="90000"/>
                  <a:lumOff val="10000"/>
                </a:schemeClr>
              </a:gs>
              <a:gs pos="32000">
                <a:schemeClr val="tx2">
                  <a:lumMod val="75000"/>
                  <a:lumOff val="25000"/>
                </a:schemeClr>
              </a:gs>
              <a:gs pos="87000">
                <a:schemeClr val="tx2">
                  <a:lumMod val="90000"/>
                  <a:lumOff val="10000"/>
                </a:schemeClr>
              </a:gs>
              <a:gs pos="100000">
                <a:schemeClr val="tx2">
                  <a:lumMod val="90000"/>
                  <a:lumOff val="1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C7AD9A62-93A0-DE67-3AB4-6251603BA7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0" y="88343"/>
            <a:ext cx="3833578" cy="780792"/>
          </a:xfrm>
          <a:prstGeom prst="rect">
            <a:avLst/>
          </a:prstGeom>
        </p:spPr>
      </p:pic>
      <p:sp>
        <p:nvSpPr>
          <p:cNvPr id="5" name="pole tekstowe 6">
            <a:extLst>
              <a:ext uri="{FF2B5EF4-FFF2-40B4-BE49-F238E27FC236}">
                <a16:creationId xmlns:a16="http://schemas.microsoft.com/office/drawing/2014/main" id="{1487CB03-7CAF-BCCD-5E14-85B8C1FF9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412776"/>
            <a:ext cx="79928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l-PL" altLang="pl-PL" sz="2000" b="1" dirty="0">
                <a:solidFill>
                  <a:srgbClr val="003366"/>
                </a:solidFill>
                <a:latin typeface="Trebuchet MS" panose="020B0603020202020204" pitchFamily="34" charset="0"/>
              </a:rPr>
              <a:t>Nagłówek</a:t>
            </a:r>
          </a:p>
        </p:txBody>
      </p:sp>
      <p:sp>
        <p:nvSpPr>
          <p:cNvPr id="8" name="Symbol zastępczy zawartości 9">
            <a:extLst>
              <a:ext uri="{FF2B5EF4-FFF2-40B4-BE49-F238E27FC236}">
                <a16:creationId xmlns:a16="http://schemas.microsoft.com/office/drawing/2014/main" id="{927948EF-D7A3-0025-E6F5-F56479FDB3C0}"/>
              </a:ext>
            </a:extLst>
          </p:cNvPr>
          <p:cNvSpPr>
            <a:spLocks/>
          </p:cNvSpPr>
          <p:nvPr/>
        </p:nvSpPr>
        <p:spPr bwMode="auto">
          <a:xfrm>
            <a:off x="539552" y="2060848"/>
            <a:ext cx="7992888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pl-PL" sz="1600" b="1" dirty="0">
                <a:solidFill>
                  <a:srgbClr val="003366"/>
                </a:solidFill>
                <a:latin typeface="Trebuchet MS" panose="020B0603020202020204" pitchFamily="34" charset="0"/>
              </a:rPr>
              <a:t>Tekst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pl-PL" altLang="pl-PL" sz="1600" dirty="0" err="1">
                <a:latin typeface="Trebuchet MS" panose="020B0603020202020204" pitchFamily="34" charset="0"/>
              </a:rPr>
              <a:t>punktor</a:t>
            </a:r>
            <a:endParaRPr lang="pl-PL" altLang="pl-PL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7387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18</Words>
  <Application>Microsoft Office PowerPoint</Application>
  <PresentationFormat>Pokaz na ekranie (4:3)</PresentationFormat>
  <Paragraphs>13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Trebuchet MS</vt:lpstr>
      <vt:lpstr>Motyw pakietu Office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Katarzyna Albrechcińska</dc:creator>
  <cp:lastModifiedBy>Katarzyna Albrechcińska</cp:lastModifiedBy>
  <cp:revision>1</cp:revision>
  <dcterms:created xsi:type="dcterms:W3CDTF">2025-03-27T09:01:42Z</dcterms:created>
  <dcterms:modified xsi:type="dcterms:W3CDTF">2025-03-27T09:33:03Z</dcterms:modified>
</cp:coreProperties>
</file>